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08" r:id="rId22"/>
    <p:sldId id="309" r:id="rId23"/>
    <p:sldId id="375" r:id="rId24"/>
    <p:sldId id="311" r:id="rId25"/>
    <p:sldId id="314" r:id="rId26"/>
    <p:sldId id="380" r:id="rId27"/>
    <p:sldId id="383" r:id="rId28"/>
    <p:sldId id="374" r:id="rId29"/>
    <p:sldId id="317" r:id="rId30"/>
    <p:sldId id="332" r:id="rId31"/>
    <p:sldId id="334" r:id="rId32"/>
    <p:sldId id="335" r:id="rId33"/>
    <p:sldId id="340" r:id="rId34"/>
    <p:sldId id="377" r:id="rId35"/>
    <p:sldId id="341" r:id="rId36"/>
    <p:sldId id="348" r:id="rId37"/>
    <p:sldId id="350" r:id="rId38"/>
    <p:sldId id="378" r:id="rId39"/>
    <p:sldId id="35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9" r:id="rId50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17" d="100"/>
          <a:sy n="117" d="100"/>
        </p:scale>
        <p:origin x="1422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52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9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lvl="2"/>
            <a:r>
              <a:rPr lang="en-US" dirty="0"/>
              <a:t>Search for best analysis</a:t>
            </a:r>
          </a:p>
          <a:p>
            <a:pPr lvl="2"/>
            <a:r>
              <a:rPr lang="en-US" dirty="0"/>
              <a:t>Tree-based Pipeline Optimization Tool (TPOT)</a:t>
            </a:r>
          </a:p>
          <a:p>
            <a:pPr lvl="3"/>
            <a:r>
              <a:rPr lang="en-US" dirty="0"/>
              <a:t>Implements automated machine learning</a:t>
            </a:r>
          </a:p>
          <a:p>
            <a:pPr lvl="3"/>
            <a:r>
              <a:rPr lang="en-US" dirty="0"/>
              <a:t>Sub-optimal for feature selection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9383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536">
        <p:fade/>
      </p:transition>
    </mc:Choice>
    <mc:Fallback>
      <p:transition spd="med" advTm="36536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536">
        <p:fade/>
      </p:transition>
    </mc:Choice>
    <mc:Fallback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>
          <a:xfrm>
            <a:off x="4572000" y="0"/>
            <a:ext cx="4572000" cy="4569619"/>
          </a:xfrm>
        </p:spPr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r>
              <a:rPr lang="en-US" dirty="0"/>
              <a:t>TPOT with feature selection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6" y="-5743"/>
            <a:ext cx="5493657" cy="45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3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066">
        <p:fade/>
      </p:transition>
    </mc:Choice>
    <mc:Fallback>
      <p:transition spd="med" advTm="350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7339</TotalTime>
  <Words>1199</Words>
  <Application>Microsoft Office PowerPoint</Application>
  <PresentationFormat>On-screen Show (16:9)</PresentationFormat>
  <Paragraphs>559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cBioF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107</cp:revision>
  <dcterms:created xsi:type="dcterms:W3CDTF">2018-10-17T08:11:16Z</dcterms:created>
  <dcterms:modified xsi:type="dcterms:W3CDTF">2018-10-22T14:37:34Z</dcterms:modified>
</cp:coreProperties>
</file>